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9" r:id="rId4"/>
    <p:sldId id="258" r:id="rId5"/>
    <p:sldId id="260" r:id="rId6"/>
    <p:sldId id="289" r:id="rId7"/>
    <p:sldId id="292" r:id="rId8"/>
    <p:sldId id="291" r:id="rId9"/>
    <p:sldId id="293" r:id="rId10"/>
    <p:sldId id="294" r:id="rId11"/>
    <p:sldId id="295" r:id="rId12"/>
    <p:sldId id="261" r:id="rId13"/>
    <p:sldId id="262" r:id="rId14"/>
    <p:sldId id="299" r:id="rId15"/>
    <p:sldId id="300" r:id="rId16"/>
    <p:sldId id="263" r:id="rId17"/>
    <p:sldId id="264" r:id="rId18"/>
    <p:sldId id="265" r:id="rId19"/>
    <p:sldId id="268" r:id="rId20"/>
    <p:sldId id="269" r:id="rId21"/>
    <p:sldId id="270" r:id="rId22"/>
    <p:sldId id="271" r:id="rId23"/>
    <p:sldId id="277" r:id="rId24"/>
    <p:sldId id="278" r:id="rId25"/>
    <p:sldId id="279" r:id="rId26"/>
    <p:sldId id="281" r:id="rId27"/>
    <p:sldId id="284" r:id="rId28"/>
    <p:sldId id="298" r:id="rId29"/>
    <p:sldId id="288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7CB2F-1F20-4988-BECF-8A419858D63E}" type="datetimeFigureOut">
              <a:rPr lang="ru-RU"/>
              <a:pPr>
                <a:defRPr/>
              </a:pPr>
              <a:t>05.12.2023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B76DB-6606-4857-9F54-DDC454858D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F8D77-83FF-4A63-9923-1E6E264F9E2E}" type="datetimeFigureOut">
              <a:rPr lang="ru-RU"/>
              <a:pPr>
                <a:defRPr/>
              </a:pPr>
              <a:t>05.12.2023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252F9-C6B7-43F6-A9B3-11730D7CAA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48CA9-D5C6-4B37-A882-E42797C89D6C}" type="datetimeFigureOut">
              <a:rPr lang="ru-RU"/>
              <a:pPr>
                <a:defRPr/>
              </a:pPr>
              <a:t>05.12.2023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0A109-A474-44B4-BD4E-A954A96D93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D3BD9-1DC9-4245-B4B5-EDBD2C447CB6}" type="datetimeFigureOut">
              <a:rPr lang="ru-RU"/>
              <a:pPr>
                <a:defRPr/>
              </a:pPr>
              <a:t>05.12.2023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5AFA8-4667-4E8E-953D-A5641B7091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C9FDA-2A68-44A6-B86F-6A4522F3DFA4}" type="datetimeFigureOut">
              <a:rPr lang="ru-RU"/>
              <a:pPr>
                <a:defRPr/>
              </a:pPr>
              <a:t>05.12.2023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71AC1-1AFF-43F4-8079-A8E0D242AB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DE9C0-64F7-4A7D-9340-E98674C6D016}" type="datetimeFigureOut">
              <a:rPr lang="ru-RU"/>
              <a:pPr>
                <a:defRPr/>
              </a:pPr>
              <a:t>05.12.2023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7E53E-023A-4845-906C-F419485EDB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61295-B429-43F8-B71B-6FC5907DAFE6}" type="datetimeFigureOut">
              <a:rPr lang="ru-RU"/>
              <a:pPr>
                <a:defRPr/>
              </a:pPr>
              <a:t>05.12.2023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7B0FD-E189-4263-BF84-CB6C026A5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5E393-6D80-47FB-A0B1-17D3FD044A4C}" type="datetimeFigureOut">
              <a:rPr lang="ru-RU"/>
              <a:pPr>
                <a:defRPr/>
              </a:pPr>
              <a:t>05.12.2023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92CBB-AEEC-4232-9473-4B93954C1B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7EEEC-7955-4429-9040-0CD064CFCDDE}" type="datetimeFigureOut">
              <a:rPr lang="ru-RU"/>
              <a:pPr>
                <a:defRPr/>
              </a:pPr>
              <a:t>05.12.2023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AF37C-0779-471C-9C49-D62F1560E2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6A4BE-D80A-483B-A539-905BD8585A6D}" type="datetimeFigureOut">
              <a:rPr lang="ru-RU"/>
              <a:pPr>
                <a:defRPr/>
              </a:pPr>
              <a:t>05.12.2023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819CB-9EAF-4BEB-A299-6B76DF18EC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29022-85FF-46AA-A2E9-C02F52254BDA}" type="datetimeFigureOut">
              <a:rPr lang="ru-RU"/>
              <a:pPr>
                <a:defRPr/>
              </a:pPr>
              <a:t>05.12.2023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F7DF3-C854-49F3-B5E4-F583BCF9AD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CDDD6-D684-4A45-B16B-95F0A02FBA05}" type="datetimeFigureOut">
              <a:rPr lang="ru-RU"/>
              <a:pPr>
                <a:defRPr/>
              </a:pPr>
              <a:t>05.12.2023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560E0-001C-43CA-B64E-2A2159483F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3F5913-B6A2-4D22-A85A-3B39570ADF3B}" type="datetimeFigureOut">
              <a:rPr lang="ru-RU"/>
              <a:pPr>
                <a:defRPr/>
              </a:pPr>
              <a:t>05.12.2023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C12E2E-0E52-4627-BBE9-EE5D9E7F08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4" r:id="rId3"/>
    <p:sldLayoutId id="2147483671" r:id="rId4"/>
    <p:sldLayoutId id="2147483670" r:id="rId5"/>
    <p:sldLayoutId id="2147483669" r:id="rId6"/>
    <p:sldLayoutId id="2147483675" r:id="rId7"/>
    <p:sldLayoutId id="2147483676" r:id="rId8"/>
    <p:sldLayoutId id="2147483677" r:id="rId9"/>
    <p:sldLayoutId id="2147483668" r:id="rId10"/>
    <p:sldLayoutId id="2147483678" r:id="rId11"/>
    <p:sldLayoutId id="214748366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685800" y="303213"/>
            <a:ext cx="7772400" cy="1470025"/>
          </a:xfrm>
        </p:spPr>
        <p:txBody>
          <a:bodyPr/>
          <a:lstStyle/>
          <a:p>
            <a:pPr eaLnBrk="1" hangingPunct="1"/>
            <a:r>
              <a:rPr lang="ru-RU" sz="2800" smtClean="0"/>
              <a:t>Село Каймашабаш – участник муниципального этапа республиканского конкурса</a:t>
            </a:r>
            <a:br>
              <a:rPr lang="ru-RU" sz="2800" smtClean="0"/>
            </a:br>
            <a:r>
              <a:rPr lang="ru-RU" sz="2800" smtClean="0"/>
              <a:t> «Трезвое село -2023»</a:t>
            </a: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088" y="2205038"/>
            <a:ext cx="7416800" cy="439261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3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628775"/>
            <a:ext cx="7597775" cy="468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Объект 4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1700213"/>
            <a:ext cx="7489825" cy="4992687"/>
          </a:xfrm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Участие в благотворительных концертах в поддержку СВО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1700213"/>
            <a:ext cx="7775575" cy="4994275"/>
          </a:xfrm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Участие в благотворительных концертах в поддержку СВО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Велопробег </a:t>
            </a:r>
          </a:p>
        </p:txBody>
      </p:sp>
      <p:pic>
        <p:nvPicPr>
          <p:cNvPr id="27650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4763" y="2651125"/>
            <a:ext cx="4494212" cy="3370263"/>
          </a:xfrm>
        </p:spPr>
      </p:pic>
      <p:pic>
        <p:nvPicPr>
          <p:cNvPr id="27651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/>
          <a:srcRect/>
          <a:stretch>
            <a:fillRect/>
          </a:stretch>
        </p:blipFill>
        <p:spPr>
          <a:xfrm>
            <a:off x="4645025" y="2636838"/>
            <a:ext cx="4514850" cy="3384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3" y="538163"/>
            <a:ext cx="7686675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23527" y="1700808"/>
            <a:ext cx="8603629" cy="4819377"/>
          </a:xfrm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Акция «Не пить – здоровье сохранить»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720850"/>
            <a:ext cx="8569325" cy="4799013"/>
          </a:xfrm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Акция «Не пить – здоровье сохранить»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"Здоровье в порядке-спасибо зарядке!"</a:t>
            </a:r>
          </a:p>
        </p:txBody>
      </p:sp>
      <p:pic>
        <p:nvPicPr>
          <p:cNvPr id="31746" name="Объект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700213"/>
            <a:ext cx="6516688" cy="488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Беседа "Алкоголь и здоровье" </a:t>
            </a:r>
          </a:p>
        </p:txBody>
      </p:sp>
      <p:pic>
        <p:nvPicPr>
          <p:cNvPr id="32770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349500"/>
            <a:ext cx="4140200" cy="369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2349500"/>
            <a:ext cx="4049712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333375"/>
            <a:ext cx="8351837" cy="6267450"/>
          </a:xfrm>
        </p:spPr>
      </p:pic>
      <p:sp>
        <p:nvSpPr>
          <p:cNvPr id="3379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88913"/>
            <a:ext cx="8713788" cy="6554787"/>
          </a:xfrm>
        </p:spPr>
      </p:pic>
      <p:sp>
        <p:nvSpPr>
          <p:cNvPr id="3481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/>
          </p:nvPr>
        </p:nvSpPr>
        <p:spPr>
          <a:xfrm>
            <a:off x="755650" y="333375"/>
            <a:ext cx="7772400" cy="863600"/>
          </a:xfrm>
        </p:spPr>
        <p:txBody>
          <a:bodyPr/>
          <a:lstStyle/>
          <a:p>
            <a:pPr eaLnBrk="1" hangingPunct="1"/>
            <a:r>
              <a:rPr lang="ru-RU" sz="4000" smtClean="0"/>
              <a:t>Село Каймашабаш</a:t>
            </a:r>
          </a:p>
        </p:txBody>
      </p:sp>
      <p:sp>
        <p:nvSpPr>
          <p:cNvPr id="1536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56000"/>
            <a:ext cx="6400800" cy="14732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092200"/>
            <a:ext cx="7345363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88913"/>
            <a:ext cx="8713788" cy="6554787"/>
          </a:xfrm>
        </p:spPr>
      </p:pic>
      <p:sp>
        <p:nvSpPr>
          <p:cNvPr id="3584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200025"/>
            <a:ext cx="8496300" cy="6392863"/>
          </a:xfrm>
        </p:spPr>
      </p:pic>
      <p:sp>
        <p:nvSpPr>
          <p:cNvPr id="36866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052513"/>
            <a:ext cx="8604250" cy="4819650"/>
          </a:xfrm>
        </p:spPr>
      </p:pic>
      <p:sp>
        <p:nvSpPr>
          <p:cNvPr id="37890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844675"/>
            <a:ext cx="8347075" cy="4675188"/>
          </a:xfrm>
        </p:spPr>
      </p:pic>
      <p:sp>
        <p:nvSpPr>
          <p:cNvPr id="3891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Z  </a:t>
            </a:r>
            <a:r>
              <a:rPr lang="ru-RU" smtClean="0"/>
              <a:t>своих не бросаем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628775"/>
            <a:ext cx="8569325" cy="4800600"/>
          </a:xfrm>
        </p:spPr>
      </p:pic>
      <p:sp>
        <p:nvSpPr>
          <p:cNvPr id="3993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Z   </a:t>
            </a:r>
            <a:r>
              <a:rPr lang="ru-RU" smtClean="0"/>
              <a:t>Своих не бросаем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700213"/>
            <a:ext cx="8218487" cy="4603750"/>
          </a:xfrm>
        </p:spPr>
      </p:pic>
      <p:sp>
        <p:nvSpPr>
          <p:cNvPr id="4096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Z   </a:t>
            </a:r>
            <a:r>
              <a:rPr lang="ru-RU" smtClean="0"/>
              <a:t>Своих не бросаем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92275" y="1341438"/>
            <a:ext cx="5256213" cy="5256212"/>
          </a:xfrm>
        </p:spPr>
      </p:pic>
      <p:sp>
        <p:nvSpPr>
          <p:cNvPr id="43010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Наши таланты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658938"/>
            <a:ext cx="8642350" cy="4860925"/>
          </a:xfrm>
        </p:spPr>
      </p:pic>
      <p:sp>
        <p:nvSpPr>
          <p:cNvPr id="4608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Наши таланты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ППМИ - 2023</a:t>
            </a:r>
          </a:p>
        </p:txBody>
      </p:sp>
      <p:sp>
        <p:nvSpPr>
          <p:cNvPr id="4710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Symbol" pitchFamily="18" charset="2"/>
              <a:buNone/>
            </a:pPr>
            <a:endParaRPr lang="ru-RU" smtClean="0"/>
          </a:p>
        </p:txBody>
      </p:sp>
      <p:pic>
        <p:nvPicPr>
          <p:cNvPr id="47107" name="Picture 4" descr="PHOTO-2023-09-10-10-54-28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133600"/>
            <a:ext cx="4249737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7" descr="PHOTO-2023-09-10-10-54-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2781300"/>
            <a:ext cx="403225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>
            <a:spLocks noGrp="1"/>
          </p:cNvSpPr>
          <p:nvPr>
            <p:ph type="ctrTitle"/>
          </p:nvPr>
        </p:nvSpPr>
        <p:spPr>
          <a:xfrm>
            <a:off x="685800" y="303213"/>
            <a:ext cx="7772400" cy="1470025"/>
          </a:xfrm>
        </p:spPr>
        <p:txBody>
          <a:bodyPr/>
          <a:lstStyle/>
          <a:p>
            <a:pPr eaLnBrk="1" hangingPunct="1"/>
            <a:r>
              <a:rPr lang="ru-RU" sz="2800" smtClean="0"/>
              <a:t>Село Каймашабаш – участник муниципального этапа республиканского конкурса</a:t>
            </a:r>
            <a:br>
              <a:rPr lang="ru-RU" sz="2800" smtClean="0"/>
            </a:br>
            <a:r>
              <a:rPr lang="ru-RU" sz="2800" smtClean="0"/>
              <a:t> «Трезвое село -2023»</a:t>
            </a:r>
          </a:p>
        </p:txBody>
      </p:sp>
      <p:sp>
        <p:nvSpPr>
          <p:cNvPr id="4813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088" y="2205038"/>
            <a:ext cx="7416800" cy="439261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813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628775"/>
            <a:ext cx="7597775" cy="468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413" y="620713"/>
            <a:ext cx="6408737" cy="4824412"/>
          </a:xfrm>
        </p:spPr>
        <p:txBody>
          <a:bodyPr/>
          <a:lstStyle/>
          <a:p>
            <a:pPr eaLnBrk="1" hangingPunct="1"/>
            <a:r>
              <a:rPr lang="ru-RU" sz="1400" smtClean="0"/>
              <a:t/>
            </a:r>
            <a:br>
              <a:rPr lang="ru-RU" sz="1400" smtClean="0"/>
            </a:b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smtClean="0"/>
              <a:t>	</a:t>
            </a:r>
            <a:br>
              <a:rPr lang="ru-RU" sz="1400" smtClean="0"/>
            </a:b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smtClean="0"/>
              <a:t>   </a:t>
            </a: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174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2988" y="765175"/>
            <a:ext cx="7345362" cy="5903913"/>
          </a:xfrm>
        </p:spPr>
        <p:txBody>
          <a:bodyPr/>
          <a:lstStyle/>
          <a:p>
            <a:pPr eaLnBrk="1" hangingPunct="1"/>
            <a:r>
              <a:rPr lang="ru-RU" sz="800" smtClean="0">
                <a:solidFill>
                  <a:schemeClr val="tx2"/>
                </a:solidFill>
              </a:rPr>
              <a:t>«18» август 2023й.                        №  26                         «18» августа  2023г.</a:t>
            </a:r>
            <a:br>
              <a:rPr lang="ru-RU" sz="800" smtClean="0">
                <a:solidFill>
                  <a:schemeClr val="tx2"/>
                </a:solidFill>
              </a:rPr>
            </a:br>
            <a:r>
              <a:rPr lang="ru-RU" sz="800" smtClean="0">
                <a:solidFill>
                  <a:schemeClr val="tx2"/>
                </a:solidFill>
              </a:rPr>
              <a:t/>
            </a:r>
            <a:br>
              <a:rPr lang="ru-RU" sz="800" smtClean="0">
                <a:solidFill>
                  <a:schemeClr val="tx2"/>
                </a:solidFill>
              </a:rPr>
            </a:br>
            <a:r>
              <a:rPr lang="ru-RU" sz="800" smtClean="0">
                <a:solidFill>
                  <a:schemeClr val="tx2"/>
                </a:solidFill>
              </a:rPr>
              <a:t>Об участии  в конкурсе  «Трезвое  село 2023 года»</a:t>
            </a:r>
            <a:br>
              <a:rPr lang="ru-RU" sz="800" smtClean="0">
                <a:solidFill>
                  <a:schemeClr val="tx2"/>
                </a:solidFill>
              </a:rPr>
            </a:br>
            <a:r>
              <a:rPr lang="ru-RU" sz="800" smtClean="0">
                <a:solidFill>
                  <a:schemeClr val="tx2"/>
                </a:solidFill>
              </a:rPr>
              <a:t/>
            </a:r>
            <a:br>
              <a:rPr lang="ru-RU" sz="800" smtClean="0">
                <a:solidFill>
                  <a:schemeClr val="tx2"/>
                </a:solidFill>
              </a:rPr>
            </a:br>
            <a:r>
              <a:rPr lang="ru-RU" sz="800" smtClean="0">
                <a:solidFill>
                  <a:schemeClr val="tx2"/>
                </a:solidFill>
              </a:rPr>
              <a:t>Руководствуясь Положением о республиканском конкурсе среди муниципальных образований (сельских поселений) муниципальных районов Республики Башкортостан «Трезвое село 2023года», в целях активизации и стимулирования деятельности, администрация сельского поселения Иткинеевский сельсовет муниципального района Янаульский  район Республики Башкортостан</a:t>
            </a:r>
            <a:br>
              <a:rPr lang="ru-RU" sz="800" smtClean="0">
                <a:solidFill>
                  <a:schemeClr val="tx2"/>
                </a:solidFill>
              </a:rPr>
            </a:br>
            <a:r>
              <a:rPr lang="ru-RU" sz="800" smtClean="0">
                <a:solidFill>
                  <a:schemeClr val="tx2"/>
                </a:solidFill>
              </a:rPr>
              <a:t>ПОСТАНОВЛЯЕТ:</a:t>
            </a:r>
            <a:br>
              <a:rPr lang="ru-RU" sz="800" smtClean="0">
                <a:solidFill>
                  <a:schemeClr val="tx2"/>
                </a:solidFill>
              </a:rPr>
            </a:br>
            <a:r>
              <a:rPr lang="ru-RU" sz="800" smtClean="0">
                <a:solidFill>
                  <a:schemeClr val="tx2"/>
                </a:solidFill>
              </a:rPr>
              <a:t>1. Принять участие  в конкурсе «Трезвое село».</a:t>
            </a:r>
            <a:br>
              <a:rPr lang="ru-RU" sz="800" smtClean="0">
                <a:solidFill>
                  <a:schemeClr val="tx2"/>
                </a:solidFill>
              </a:rPr>
            </a:br>
            <a:r>
              <a:rPr lang="ru-RU" sz="800" smtClean="0">
                <a:solidFill>
                  <a:schemeClr val="tx2"/>
                </a:solidFill>
              </a:rPr>
              <a:t>2. Создать оргкомитет по участию в конкурсе «Трезвое село» в составе:</a:t>
            </a:r>
            <a:br>
              <a:rPr lang="ru-RU" sz="800" smtClean="0">
                <a:solidFill>
                  <a:schemeClr val="tx2"/>
                </a:solidFill>
              </a:rPr>
            </a:br>
            <a:r>
              <a:rPr lang="ru-RU" sz="800" smtClean="0">
                <a:solidFill>
                  <a:schemeClr val="tx2"/>
                </a:solidFill>
              </a:rPr>
              <a:t>    Председатель: </a:t>
            </a:r>
            <a:br>
              <a:rPr lang="ru-RU" sz="800" smtClean="0">
                <a:solidFill>
                  <a:schemeClr val="tx2"/>
                </a:solidFill>
              </a:rPr>
            </a:br>
            <a:r>
              <a:rPr lang="ru-RU" sz="800" smtClean="0">
                <a:solidFill>
                  <a:schemeClr val="tx2"/>
                </a:solidFill>
              </a:rPr>
              <a:t>    Минязов А,А. - глава сельского поселения</a:t>
            </a:r>
            <a:br>
              <a:rPr lang="ru-RU" sz="800" smtClean="0">
                <a:solidFill>
                  <a:schemeClr val="tx2"/>
                </a:solidFill>
              </a:rPr>
            </a:br>
            <a:r>
              <a:rPr lang="ru-RU" sz="800" smtClean="0">
                <a:solidFill>
                  <a:schemeClr val="tx2"/>
                </a:solidFill>
              </a:rPr>
              <a:t>     Члены комиссии:</a:t>
            </a:r>
            <a:br>
              <a:rPr lang="ru-RU" sz="800" smtClean="0">
                <a:solidFill>
                  <a:schemeClr val="tx2"/>
                </a:solidFill>
              </a:rPr>
            </a:br>
            <a:r>
              <a:rPr lang="ru-RU" sz="800" smtClean="0">
                <a:solidFill>
                  <a:schemeClr val="tx2"/>
                </a:solidFill>
              </a:rPr>
              <a:t>    Хакимова Г.В.  – управляющий делами</a:t>
            </a:r>
            <a:br>
              <a:rPr lang="ru-RU" sz="800" smtClean="0">
                <a:solidFill>
                  <a:schemeClr val="tx2"/>
                </a:solidFill>
              </a:rPr>
            </a:br>
            <a:r>
              <a:rPr lang="ru-RU" sz="800" smtClean="0">
                <a:solidFill>
                  <a:schemeClr val="tx2"/>
                </a:solidFill>
              </a:rPr>
              <a:t>    Ахмадуллина Ф.С. –  фельдшер фельдшерского пункта с. Каймашабаш</a:t>
            </a:r>
            <a:br>
              <a:rPr lang="ru-RU" sz="800" smtClean="0">
                <a:solidFill>
                  <a:schemeClr val="tx2"/>
                </a:solidFill>
              </a:rPr>
            </a:br>
            <a:r>
              <a:rPr lang="ru-RU" sz="800" smtClean="0">
                <a:solidFill>
                  <a:schemeClr val="tx2"/>
                </a:solidFill>
              </a:rPr>
              <a:t>    Петров О.С.   -   староста  с. Каймашабаш</a:t>
            </a:r>
            <a:br>
              <a:rPr lang="ru-RU" sz="800" smtClean="0">
                <a:solidFill>
                  <a:schemeClr val="tx2"/>
                </a:solidFill>
              </a:rPr>
            </a:br>
            <a:r>
              <a:rPr lang="ru-RU" sz="800" smtClean="0">
                <a:solidFill>
                  <a:schemeClr val="tx2"/>
                </a:solidFill>
              </a:rPr>
              <a:t>    Садриева О.Д.   –     главный  библиотекарь  с.Каймашабаш</a:t>
            </a:r>
            <a:br>
              <a:rPr lang="ru-RU" sz="800" smtClean="0">
                <a:solidFill>
                  <a:schemeClr val="tx2"/>
                </a:solidFill>
              </a:rPr>
            </a:br>
            <a:r>
              <a:rPr lang="ru-RU" sz="800" smtClean="0">
                <a:solidFill>
                  <a:schemeClr val="tx2"/>
                </a:solidFill>
              </a:rPr>
              <a:t>    Марданова В.З. –культорганизатор  СК с. Каймашабаш</a:t>
            </a:r>
            <a:br>
              <a:rPr lang="ru-RU" sz="800" smtClean="0">
                <a:solidFill>
                  <a:schemeClr val="tx2"/>
                </a:solidFill>
              </a:rPr>
            </a:br>
            <a:r>
              <a:rPr lang="ru-RU" sz="800" smtClean="0">
                <a:solidFill>
                  <a:schemeClr val="tx2"/>
                </a:solidFill>
              </a:rPr>
              <a:t>    </a:t>
            </a:r>
            <a:br>
              <a:rPr lang="ru-RU" sz="800" smtClean="0">
                <a:solidFill>
                  <a:schemeClr val="tx2"/>
                </a:solidFill>
              </a:rPr>
            </a:br>
            <a:r>
              <a:rPr lang="ru-RU" sz="800" smtClean="0">
                <a:solidFill>
                  <a:schemeClr val="tx2"/>
                </a:solidFill>
              </a:rPr>
              <a:t>         </a:t>
            </a:r>
            <a:br>
              <a:rPr lang="ru-RU" sz="800" smtClean="0">
                <a:solidFill>
                  <a:schemeClr val="tx2"/>
                </a:solidFill>
              </a:rPr>
            </a:br>
            <a:r>
              <a:rPr lang="ru-RU" sz="800" smtClean="0">
                <a:solidFill>
                  <a:schemeClr val="tx2"/>
                </a:solidFill>
              </a:rPr>
              <a:t>         3. Утвердить  план  мероприятий  по участию в конкурсе  «Трезвое село» (Приложение №1).</a:t>
            </a:r>
            <a:br>
              <a:rPr lang="ru-RU" sz="800" smtClean="0">
                <a:solidFill>
                  <a:schemeClr val="tx2"/>
                </a:solidFill>
              </a:rPr>
            </a:br>
            <a:r>
              <a:rPr lang="ru-RU" sz="800" smtClean="0">
                <a:solidFill>
                  <a:schemeClr val="tx2"/>
                </a:solidFill>
              </a:rPr>
              <a:t/>
            </a:r>
            <a:br>
              <a:rPr lang="ru-RU" sz="800" smtClean="0">
                <a:solidFill>
                  <a:schemeClr val="tx2"/>
                </a:solidFill>
              </a:rPr>
            </a:br>
            <a:r>
              <a:rPr lang="ru-RU" sz="800" smtClean="0">
                <a:solidFill>
                  <a:schemeClr val="tx2"/>
                </a:solidFill>
              </a:rPr>
              <a:t/>
            </a:r>
            <a:br>
              <a:rPr lang="ru-RU" sz="800" smtClean="0">
                <a:solidFill>
                  <a:schemeClr val="tx2"/>
                </a:solidFill>
              </a:rPr>
            </a:br>
            <a:r>
              <a:rPr lang="ru-RU" sz="800" smtClean="0">
                <a:solidFill>
                  <a:schemeClr val="tx2"/>
                </a:solidFill>
              </a:rPr>
              <a:t>И.о. Главы   сельского поселения                                                Г.В. Хакимова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Мы за здоровый и трезвый образ жизни!!!!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86996" y="2353359"/>
            <a:ext cx="4594931" cy="3687731"/>
          </a:xfrm>
          <a:effectLst>
            <a:softEdge rad="112500"/>
          </a:effectLst>
        </p:spPr>
      </p:pic>
      <p:pic>
        <p:nvPicPr>
          <p:cNvPr id="18435" name="Объект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2636838"/>
            <a:ext cx="4032250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День трезвости</a:t>
            </a:r>
          </a:p>
        </p:txBody>
      </p:sp>
      <p:pic>
        <p:nvPicPr>
          <p:cNvPr id="19458" name="Объект 3"/>
          <p:cNvPicPr>
            <a:picLocks noGrp="1" noChangeAspect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95425" y="2674938"/>
            <a:ext cx="6161088" cy="345122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Золотая осень</a:t>
            </a:r>
          </a:p>
        </p:txBody>
      </p:sp>
      <p:pic>
        <p:nvPicPr>
          <p:cNvPr id="20482" name="Объект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781175"/>
            <a:ext cx="67691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628775"/>
            <a:ext cx="8345488" cy="4675188"/>
          </a:xfrm>
        </p:spPr>
      </p:pic>
      <p:sp>
        <p:nvSpPr>
          <p:cNvPr id="21506" name="Заголовок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День пожилых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2420938"/>
            <a:ext cx="7610475" cy="4262437"/>
          </a:xfrm>
        </p:spPr>
      </p:pic>
      <p:sp>
        <p:nvSpPr>
          <p:cNvPr id="22530" name="Заголовок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День матери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426</TotalTime>
  <Words>209</Words>
  <Application>Microsoft Office PowerPoint</Application>
  <PresentationFormat>Экран (4:3)</PresentationFormat>
  <Paragraphs>23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29</vt:i4>
      </vt:variant>
    </vt:vector>
  </HeadingPairs>
  <TitlesOfParts>
    <vt:vector size="40" baseType="lpstr">
      <vt:lpstr>Arial</vt:lpstr>
      <vt:lpstr>Candara</vt:lpstr>
      <vt:lpstr>Symbol</vt:lpstr>
      <vt:lpstr>Calibri</vt:lpstr>
      <vt:lpstr>Волна</vt:lpstr>
      <vt:lpstr>Волна</vt:lpstr>
      <vt:lpstr>Волна</vt:lpstr>
      <vt:lpstr>Волна</vt:lpstr>
      <vt:lpstr>Волна</vt:lpstr>
      <vt:lpstr>Волна</vt:lpstr>
      <vt:lpstr>Волна</vt:lpstr>
      <vt:lpstr>Село Каймашабаш – участник муниципального этапа республиканского конкурса  «Трезвое село -2023»</vt:lpstr>
      <vt:lpstr>Село Каймашабаш</vt:lpstr>
      <vt:lpstr>Слайд 3</vt:lpstr>
      <vt:lpstr>                           </vt:lpstr>
      <vt:lpstr>Мы за здоровый и трезвый образ жизни!!!!</vt:lpstr>
      <vt:lpstr>День трезвости</vt:lpstr>
      <vt:lpstr>Золотая осень</vt:lpstr>
      <vt:lpstr>День пожилых </vt:lpstr>
      <vt:lpstr>День матери</vt:lpstr>
      <vt:lpstr>Участие в благотворительных концертах в поддержку СВО </vt:lpstr>
      <vt:lpstr>Участие в благотворительных концертах в поддержку СВО </vt:lpstr>
      <vt:lpstr>Велопробег </vt:lpstr>
      <vt:lpstr>Слайд 13</vt:lpstr>
      <vt:lpstr>Акция «Не пить – здоровье сохранить» </vt:lpstr>
      <vt:lpstr>Акция «Не пить – здоровье сохранить» </vt:lpstr>
      <vt:lpstr>"Здоровье в порядке-спасибо зарядке!"</vt:lpstr>
      <vt:lpstr>Беседа "Алкоголь и здоровье" </vt:lpstr>
      <vt:lpstr>Слайд 18</vt:lpstr>
      <vt:lpstr>Слайд 19</vt:lpstr>
      <vt:lpstr>Слайд 20</vt:lpstr>
      <vt:lpstr>Слайд 21</vt:lpstr>
      <vt:lpstr>Слайд 22</vt:lpstr>
      <vt:lpstr>Z  своих не бросаем  </vt:lpstr>
      <vt:lpstr>Z   Своих не бросаем </vt:lpstr>
      <vt:lpstr>Z   Своих не бросаем </vt:lpstr>
      <vt:lpstr>Наши таланты </vt:lpstr>
      <vt:lpstr>Наши таланты </vt:lpstr>
      <vt:lpstr>ППМИ - 2023</vt:lpstr>
      <vt:lpstr>Село Каймашабаш – участник муниципального этапа республиканского конкурса  «Трезвое село -2023»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Село Каймашабаш – участник муниципального этапа республиканского конкурса  «Трезвое село -2023»</dc:title>
  <dc:creator>Веселина</dc:creator>
  <cp:lastModifiedBy>гульфира</cp:lastModifiedBy>
  <cp:revision>20</cp:revision>
  <dcterms:created xsi:type="dcterms:W3CDTF">2023-11-29T16:47:15Z</dcterms:created>
  <dcterms:modified xsi:type="dcterms:W3CDTF">2023-12-05T06:23:28Z</dcterms:modified>
</cp:coreProperties>
</file>